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ollektif" panose="020B0604020202020204" charset="0"/>
      <p:regular r:id="rId15"/>
    </p:embeddedFont>
    <p:embeddedFont>
      <p:font typeface="Lato 1 Heavy" panose="020B0604020202020204" charset="0"/>
      <p:regular r:id="rId16"/>
    </p:embeddedFont>
    <p:embeddedFont>
      <p:font typeface="Lato 2" panose="020B0604020202020204" charset="0"/>
      <p:regular r:id="rId17"/>
    </p:embeddedFont>
    <p:embeddedFont>
      <p:font typeface="Livvic Semi-Bold" panose="020B0604020202020204" charset="0"/>
      <p:regular r:id="rId18"/>
    </p:embeddedFont>
    <p:embeddedFont>
      <p:font typeface="Quicksand Medium" panose="020B0604020202020204" charset="0"/>
      <p:regular r:id="rId19"/>
    </p:embeddedFont>
    <p:embeddedFont>
      <p:font typeface="Yellowtail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visionxsairam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252198" y="9326695"/>
            <a:ext cx="628438" cy="628438"/>
          </a:xfrm>
          <a:custGeom>
            <a:avLst/>
            <a:gdLst/>
            <a:ahLst/>
            <a:cxnLst/>
            <a:rect l="l" t="t" r="r" b="b"/>
            <a:pathLst>
              <a:path w="628438" h="628438">
                <a:moveTo>
                  <a:pt x="0" y="0"/>
                </a:moveTo>
                <a:lnTo>
                  <a:pt x="628438" y="0"/>
                </a:lnTo>
                <a:lnTo>
                  <a:pt x="628438" y="628437"/>
                </a:lnTo>
                <a:lnTo>
                  <a:pt x="0" y="62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56020" y="7903733"/>
            <a:ext cx="628438" cy="628438"/>
          </a:xfrm>
          <a:custGeom>
            <a:avLst/>
            <a:gdLst/>
            <a:ahLst/>
            <a:cxnLst/>
            <a:rect l="l" t="t" r="r" b="b"/>
            <a:pathLst>
              <a:path w="628438" h="628438">
                <a:moveTo>
                  <a:pt x="0" y="0"/>
                </a:moveTo>
                <a:lnTo>
                  <a:pt x="628438" y="0"/>
                </a:lnTo>
                <a:lnTo>
                  <a:pt x="628438" y="628437"/>
                </a:lnTo>
                <a:lnTo>
                  <a:pt x="0" y="628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53775" y="1650427"/>
            <a:ext cx="10266938" cy="5824680"/>
            <a:chOff x="0" y="0"/>
            <a:chExt cx="2704050" cy="15340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4049" cy="1534072"/>
            </a:xfrm>
            <a:custGeom>
              <a:avLst/>
              <a:gdLst/>
              <a:ahLst/>
              <a:cxnLst/>
              <a:rect l="l" t="t" r="r" b="b"/>
              <a:pathLst>
                <a:path w="2704049" h="1534072">
                  <a:moveTo>
                    <a:pt x="0" y="0"/>
                  </a:moveTo>
                  <a:lnTo>
                    <a:pt x="2704049" y="0"/>
                  </a:lnTo>
                  <a:lnTo>
                    <a:pt x="2704049" y="1534072"/>
                  </a:lnTo>
                  <a:lnTo>
                    <a:pt x="0" y="1534072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0758" y="1993287"/>
            <a:ext cx="10089955" cy="592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5"/>
              </a:lnSpc>
            </a:pPr>
            <a:r>
              <a:rPr lang="en-US" sz="3136" dirty="0">
                <a:solidFill>
                  <a:srgbClr val="FFFFFF"/>
                </a:solidFill>
                <a:latin typeface="Lato 2"/>
              </a:rPr>
              <a:t>•Kindly keep the maximum slides limit to the given pages.</a:t>
            </a:r>
          </a:p>
          <a:p>
            <a:pPr>
              <a:lnSpc>
                <a:spcPts val="5175"/>
              </a:lnSpc>
            </a:pPr>
            <a:r>
              <a:rPr lang="en-US" sz="3136" dirty="0">
                <a:solidFill>
                  <a:srgbClr val="FFFFFF"/>
                </a:solidFill>
                <a:latin typeface="Lato 2"/>
              </a:rPr>
              <a:t>•Try to avoid paragraphs and post your idea in points.</a:t>
            </a:r>
          </a:p>
          <a:p>
            <a:pPr>
              <a:lnSpc>
                <a:spcPts val="5175"/>
              </a:lnSpc>
            </a:pPr>
            <a:r>
              <a:rPr lang="en-US" sz="3136" dirty="0">
                <a:solidFill>
                  <a:srgbClr val="FFFFFF"/>
                </a:solidFill>
                <a:latin typeface="Lato 2"/>
              </a:rPr>
              <a:t>•Keep your explanation precisely and easy to understand.</a:t>
            </a:r>
          </a:p>
          <a:p>
            <a:pPr>
              <a:lnSpc>
                <a:spcPts val="5175"/>
              </a:lnSpc>
            </a:pPr>
            <a:r>
              <a:rPr lang="en-US" sz="3136" dirty="0">
                <a:solidFill>
                  <a:srgbClr val="FFFFFF"/>
                </a:solidFill>
                <a:latin typeface="Lato 2"/>
              </a:rPr>
              <a:t>•Business plan(Idea) and show stoppers(disadvantages you’re facing ), more weightage will be given.</a:t>
            </a:r>
          </a:p>
          <a:p>
            <a:pPr>
              <a:lnSpc>
                <a:spcPts val="5175"/>
              </a:lnSpc>
            </a:pPr>
            <a:r>
              <a:rPr lang="en-US" sz="3136" dirty="0">
                <a:solidFill>
                  <a:srgbClr val="FFFFFF"/>
                </a:solidFill>
                <a:latin typeface="Lato 2"/>
              </a:rPr>
              <a:t>•Send your ppt and documentary(Video Representation) to </a:t>
            </a:r>
            <a:r>
              <a:rPr lang="en-US" sz="3136" u="sng" dirty="0">
                <a:solidFill>
                  <a:srgbClr val="FFFFFF"/>
                </a:solidFill>
                <a:latin typeface="Lato 2"/>
                <a:hlinkClick r:id="rId7" tooltip="mailto:visionxsairam@gmail.com"/>
              </a:rPr>
              <a:t>visionxsairam@gmail.com</a:t>
            </a:r>
            <a:r>
              <a:rPr lang="en-US" sz="3136" dirty="0">
                <a:solidFill>
                  <a:srgbClr val="FFFFFF"/>
                </a:solidFill>
                <a:latin typeface="Lato 2"/>
              </a:rPr>
              <a:t> before 14.10.2023(Saturday)</a:t>
            </a:r>
          </a:p>
          <a:p>
            <a:pPr>
              <a:lnSpc>
                <a:spcPts val="5175"/>
              </a:lnSpc>
            </a:pPr>
            <a:endParaRPr lang="en-US" sz="3136" dirty="0">
              <a:solidFill>
                <a:srgbClr val="FFFFFF"/>
              </a:solidFill>
              <a:latin typeface="Lato 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51440" y="7956148"/>
            <a:ext cx="628438" cy="628438"/>
          </a:xfrm>
          <a:custGeom>
            <a:avLst/>
            <a:gdLst/>
            <a:ahLst/>
            <a:cxnLst/>
            <a:rect l="l" t="t" r="r" b="b"/>
            <a:pathLst>
              <a:path w="628438" h="628438">
                <a:moveTo>
                  <a:pt x="0" y="0"/>
                </a:moveTo>
                <a:lnTo>
                  <a:pt x="628438" y="0"/>
                </a:lnTo>
                <a:lnTo>
                  <a:pt x="628438" y="628438"/>
                </a:lnTo>
                <a:lnTo>
                  <a:pt x="0" y="628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075501" y="9317170"/>
            <a:ext cx="5384341" cy="46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 u="sng">
                <a:solidFill>
                  <a:srgbClr val="F4DDB5"/>
                </a:solidFill>
                <a:latin typeface="Kollektif"/>
                <a:hlinkClick r:id="rId7" tooltip="mailto:visionxsairam@gmail.com"/>
              </a:rPr>
              <a:t>visionxsairam@gmail.com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55933" y="7844698"/>
            <a:ext cx="3111098" cy="102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u="none" strike="noStrike" spc="111">
                <a:solidFill>
                  <a:srgbClr val="F4DDB5"/>
                </a:solidFill>
                <a:latin typeface="Kollektif"/>
              </a:rPr>
              <a:t>Aanandhini S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000" u="none" strike="noStrike" spc="111">
                <a:solidFill>
                  <a:srgbClr val="F4DDB5"/>
                </a:solidFill>
                <a:latin typeface="Kollektif"/>
              </a:rPr>
              <a:t>+91 7338811212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2002" y="1012252"/>
            <a:ext cx="595149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5"/>
              </a:lnSpc>
              <a:spcBef>
                <a:spcPct val="0"/>
              </a:spcBef>
            </a:pPr>
            <a:r>
              <a:rPr lang="en-US" sz="4104">
                <a:solidFill>
                  <a:srgbClr val="D34A24"/>
                </a:solidFill>
                <a:latin typeface="Arimo"/>
              </a:rPr>
              <a:t>Contents of this template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2002" y="7870423"/>
            <a:ext cx="2975746" cy="102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000" spc="111">
                <a:solidFill>
                  <a:srgbClr val="F4DDB5"/>
                </a:solidFill>
                <a:latin typeface="Kollektif"/>
              </a:rPr>
              <a:t>Badhrinath R</a:t>
            </a:r>
          </a:p>
          <a:p>
            <a:pPr>
              <a:lnSpc>
                <a:spcPts val="3840"/>
              </a:lnSpc>
            </a:pPr>
            <a:r>
              <a:rPr lang="en-US" sz="3000" spc="111">
                <a:solidFill>
                  <a:srgbClr val="F4DDB5"/>
                </a:solidFill>
                <a:latin typeface="Kollektif"/>
              </a:rPr>
              <a:t>+91 8248261992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995609" y="6219597"/>
            <a:ext cx="5548002" cy="3627"/>
          </a:xfrm>
          <a:prstGeom prst="line">
            <a:avLst/>
          </a:prstGeom>
          <a:ln w="19050" cap="flat">
            <a:solidFill>
              <a:srgbClr val="F4D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852204" y="3116354"/>
            <a:ext cx="8962684" cy="220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60"/>
              </a:lnSpc>
            </a:pPr>
            <a:r>
              <a:rPr lang="en-US" sz="12900" spc="645">
                <a:solidFill>
                  <a:srgbClr val="FFAF00"/>
                </a:solidFill>
                <a:latin typeface="Livvic Semi-Bold"/>
              </a:rPr>
              <a:t>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95579" y="4743224"/>
            <a:ext cx="7982977" cy="137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3C7F72"/>
                </a:solidFill>
                <a:latin typeface="Livvic Semi-Bold"/>
              </a:rPr>
              <a:t>TEAM NAME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76552" y="6271594"/>
            <a:ext cx="6207237" cy="65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4DDB5"/>
                </a:solidFill>
                <a:latin typeface="Yellowtail"/>
              </a:rPr>
              <a:t>team lead name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98275" y="1240939"/>
            <a:ext cx="15891450" cy="7913007"/>
            <a:chOff x="0" y="0"/>
            <a:chExt cx="4185403" cy="2084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5403" cy="2084084"/>
            </a:xfrm>
            <a:custGeom>
              <a:avLst/>
              <a:gdLst/>
              <a:ahLst/>
              <a:cxnLst/>
              <a:rect l="l" t="t" r="r" b="b"/>
              <a:pathLst>
                <a:path w="4185403" h="2084084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079212"/>
                  </a:lnTo>
                  <a:cubicBezTo>
                    <a:pt x="4185403" y="2081903"/>
                    <a:pt x="4183221" y="2084084"/>
                    <a:pt x="4180531" y="2084084"/>
                  </a:cubicBezTo>
                  <a:lnTo>
                    <a:pt x="4872" y="2084084"/>
                  </a:lnTo>
                  <a:cubicBezTo>
                    <a:pt x="2181" y="2084084"/>
                    <a:pt x="0" y="2081903"/>
                    <a:pt x="0" y="2079212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7949" y="1655812"/>
            <a:ext cx="15252150" cy="94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85D0F8"/>
                </a:solidFill>
                <a:latin typeface="Arimo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2309" y="3577271"/>
            <a:ext cx="14003383" cy="49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578">
                <a:solidFill>
                  <a:srgbClr val="FFFFFF"/>
                </a:solidFill>
                <a:latin typeface="Quicksand Medium"/>
              </a:rPr>
              <a:t>---Enter your Text here---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489860"/>
            <a:ext cx="7600924" cy="7694319"/>
            <a:chOff x="0" y="0"/>
            <a:chExt cx="2001889" cy="2026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1889" cy="2026487"/>
            </a:xfrm>
            <a:custGeom>
              <a:avLst/>
              <a:gdLst/>
              <a:ahLst/>
              <a:cxnLst/>
              <a:rect l="l" t="t" r="r" b="b"/>
              <a:pathLst>
                <a:path w="2001889" h="2026487">
                  <a:moveTo>
                    <a:pt x="10185" y="0"/>
                  </a:moveTo>
                  <a:lnTo>
                    <a:pt x="1991704" y="0"/>
                  </a:lnTo>
                  <a:cubicBezTo>
                    <a:pt x="1994405" y="0"/>
                    <a:pt x="1996996" y="1073"/>
                    <a:pt x="1998906" y="2983"/>
                  </a:cubicBezTo>
                  <a:cubicBezTo>
                    <a:pt x="2000816" y="4893"/>
                    <a:pt x="2001889" y="7484"/>
                    <a:pt x="2001889" y="10185"/>
                  </a:cubicBezTo>
                  <a:lnTo>
                    <a:pt x="2001889" y="2016302"/>
                  </a:lnTo>
                  <a:cubicBezTo>
                    <a:pt x="2001889" y="2021927"/>
                    <a:pt x="1997329" y="2026487"/>
                    <a:pt x="1991704" y="2026487"/>
                  </a:cubicBezTo>
                  <a:lnTo>
                    <a:pt x="10185" y="2026487"/>
                  </a:lnTo>
                  <a:cubicBezTo>
                    <a:pt x="4560" y="2026487"/>
                    <a:pt x="0" y="2021927"/>
                    <a:pt x="0" y="2016302"/>
                  </a:cubicBezTo>
                  <a:lnTo>
                    <a:pt x="0" y="10185"/>
                  </a:lnTo>
                  <a:cubicBezTo>
                    <a:pt x="0" y="7484"/>
                    <a:pt x="1073" y="4893"/>
                    <a:pt x="2983" y="2983"/>
                  </a:cubicBezTo>
                  <a:cubicBezTo>
                    <a:pt x="4893" y="1073"/>
                    <a:pt x="7484" y="0"/>
                    <a:pt x="10185" y="0"/>
                  </a:cubicBezTo>
                  <a:close/>
                </a:path>
              </a:pathLst>
            </a:custGeom>
            <a:solidFill>
              <a:srgbClr val="CBAFD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3575" y="1821999"/>
            <a:ext cx="7945725" cy="8020892"/>
            <a:chOff x="0" y="0"/>
            <a:chExt cx="2092701" cy="21124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2701" cy="2112498"/>
            </a:xfrm>
            <a:custGeom>
              <a:avLst/>
              <a:gdLst/>
              <a:ahLst/>
              <a:cxnLst/>
              <a:rect l="l" t="t" r="r" b="b"/>
              <a:pathLst>
                <a:path w="2092701" h="2112498">
                  <a:moveTo>
                    <a:pt x="9744" y="0"/>
                  </a:moveTo>
                  <a:lnTo>
                    <a:pt x="2082958" y="0"/>
                  </a:lnTo>
                  <a:cubicBezTo>
                    <a:pt x="2088339" y="0"/>
                    <a:pt x="2092701" y="4362"/>
                    <a:pt x="2092701" y="9744"/>
                  </a:cubicBezTo>
                  <a:lnTo>
                    <a:pt x="2092701" y="2102755"/>
                  </a:lnTo>
                  <a:cubicBezTo>
                    <a:pt x="2092701" y="2108136"/>
                    <a:pt x="2088339" y="2112498"/>
                    <a:pt x="2082958" y="2112498"/>
                  </a:cubicBezTo>
                  <a:lnTo>
                    <a:pt x="9744" y="2112498"/>
                  </a:lnTo>
                  <a:cubicBezTo>
                    <a:pt x="4362" y="2112498"/>
                    <a:pt x="0" y="2108136"/>
                    <a:pt x="0" y="2102755"/>
                  </a:cubicBezTo>
                  <a:lnTo>
                    <a:pt x="0" y="9744"/>
                  </a:lnTo>
                  <a:cubicBezTo>
                    <a:pt x="0" y="4362"/>
                    <a:pt x="4362" y="0"/>
                    <a:pt x="9744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56253" y="1009650"/>
            <a:ext cx="6745817" cy="81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46"/>
              </a:lnSpc>
              <a:spcBef>
                <a:spcPct val="0"/>
              </a:spcBef>
            </a:pPr>
            <a:r>
              <a:rPr lang="en-US" sz="5205" u="none" strike="noStrike">
                <a:solidFill>
                  <a:srgbClr val="2E5789"/>
                </a:solidFill>
                <a:latin typeface="Arimo"/>
              </a:rPr>
              <a:t>EXISTING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6253" y="2738724"/>
            <a:ext cx="6745817" cy="33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1770">
                <a:solidFill>
                  <a:srgbClr val="FFFFFF"/>
                </a:solidFill>
                <a:latin typeface="Quicksand Medium"/>
              </a:rPr>
              <a:t>---Enter your text here --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3552" y="2397318"/>
            <a:ext cx="7345771" cy="8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46"/>
              </a:lnSpc>
              <a:spcBef>
                <a:spcPct val="0"/>
              </a:spcBef>
            </a:pPr>
            <a:r>
              <a:rPr lang="en-US" sz="5205">
                <a:solidFill>
                  <a:srgbClr val="CBAFDB"/>
                </a:solidFill>
                <a:latin typeface="Arimo"/>
              </a:rPr>
              <a:t>PROPOSED</a:t>
            </a:r>
            <a:r>
              <a:rPr lang="en-US" sz="5205" u="none" strike="noStrike">
                <a:solidFill>
                  <a:srgbClr val="CBAFDB"/>
                </a:solidFill>
                <a:latin typeface="Arimo"/>
              </a:rPr>
              <a:t>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13529" y="4142856"/>
            <a:ext cx="6745817" cy="33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1770">
                <a:solidFill>
                  <a:srgbClr val="FFFFFF"/>
                </a:solidFill>
                <a:latin typeface="Quicksand Medium"/>
              </a:rPr>
              <a:t>--Enter your text here--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286511" y="3296343"/>
            <a:ext cx="3714977" cy="5779839"/>
            <a:chOff x="0" y="0"/>
            <a:chExt cx="978430" cy="1522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8430" cy="1522262"/>
            </a:xfrm>
            <a:custGeom>
              <a:avLst/>
              <a:gdLst/>
              <a:ahLst/>
              <a:cxnLst/>
              <a:rect l="l" t="t" r="r" b="b"/>
              <a:pathLst>
                <a:path w="978430" h="1522262">
                  <a:moveTo>
                    <a:pt x="83359" y="0"/>
                  </a:moveTo>
                  <a:lnTo>
                    <a:pt x="895071" y="0"/>
                  </a:lnTo>
                  <a:cubicBezTo>
                    <a:pt x="917179" y="0"/>
                    <a:pt x="938382" y="8782"/>
                    <a:pt x="954015" y="24415"/>
                  </a:cubicBezTo>
                  <a:cubicBezTo>
                    <a:pt x="969648" y="40048"/>
                    <a:pt x="978430" y="61251"/>
                    <a:pt x="978430" y="83359"/>
                  </a:cubicBezTo>
                  <a:lnTo>
                    <a:pt x="978430" y="1438903"/>
                  </a:lnTo>
                  <a:cubicBezTo>
                    <a:pt x="978430" y="1484941"/>
                    <a:pt x="941109" y="1522262"/>
                    <a:pt x="895071" y="1522262"/>
                  </a:cubicBezTo>
                  <a:lnTo>
                    <a:pt x="83359" y="1522262"/>
                  </a:lnTo>
                  <a:cubicBezTo>
                    <a:pt x="37321" y="1522262"/>
                    <a:pt x="0" y="1484941"/>
                    <a:pt x="0" y="1438903"/>
                  </a:cubicBezTo>
                  <a:lnTo>
                    <a:pt x="0" y="83359"/>
                  </a:lnTo>
                  <a:cubicBezTo>
                    <a:pt x="0" y="37321"/>
                    <a:pt x="37321" y="0"/>
                    <a:pt x="83359" y="0"/>
                  </a:cubicBezTo>
                  <a:close/>
                </a:path>
              </a:pathLst>
            </a:custGeom>
            <a:solidFill>
              <a:srgbClr val="A991B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71053" y="3296343"/>
            <a:ext cx="3714977" cy="5779839"/>
            <a:chOff x="0" y="0"/>
            <a:chExt cx="978430" cy="1522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430" cy="1522262"/>
            </a:xfrm>
            <a:custGeom>
              <a:avLst/>
              <a:gdLst/>
              <a:ahLst/>
              <a:cxnLst/>
              <a:rect l="l" t="t" r="r" b="b"/>
              <a:pathLst>
                <a:path w="978430" h="1522262">
                  <a:moveTo>
                    <a:pt x="83359" y="0"/>
                  </a:moveTo>
                  <a:lnTo>
                    <a:pt x="895071" y="0"/>
                  </a:lnTo>
                  <a:cubicBezTo>
                    <a:pt x="917179" y="0"/>
                    <a:pt x="938382" y="8782"/>
                    <a:pt x="954015" y="24415"/>
                  </a:cubicBezTo>
                  <a:cubicBezTo>
                    <a:pt x="969648" y="40048"/>
                    <a:pt x="978430" y="61251"/>
                    <a:pt x="978430" y="83359"/>
                  </a:cubicBezTo>
                  <a:lnTo>
                    <a:pt x="978430" y="1438903"/>
                  </a:lnTo>
                  <a:cubicBezTo>
                    <a:pt x="978430" y="1484941"/>
                    <a:pt x="941109" y="1522262"/>
                    <a:pt x="895071" y="1522262"/>
                  </a:cubicBezTo>
                  <a:lnTo>
                    <a:pt x="83359" y="1522262"/>
                  </a:lnTo>
                  <a:cubicBezTo>
                    <a:pt x="37321" y="1522262"/>
                    <a:pt x="0" y="1484941"/>
                    <a:pt x="0" y="1438903"/>
                  </a:cubicBezTo>
                  <a:lnTo>
                    <a:pt x="0" y="83359"/>
                  </a:lnTo>
                  <a:cubicBezTo>
                    <a:pt x="0" y="37321"/>
                    <a:pt x="37321" y="0"/>
                    <a:pt x="83359" y="0"/>
                  </a:cubicBezTo>
                  <a:close/>
                </a:path>
              </a:pathLst>
            </a:custGeom>
            <a:solidFill>
              <a:srgbClr val="202B8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00010" y="3296343"/>
            <a:ext cx="3714977" cy="5779839"/>
            <a:chOff x="0" y="0"/>
            <a:chExt cx="978430" cy="15222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430" cy="1522262"/>
            </a:xfrm>
            <a:custGeom>
              <a:avLst/>
              <a:gdLst/>
              <a:ahLst/>
              <a:cxnLst/>
              <a:rect l="l" t="t" r="r" b="b"/>
              <a:pathLst>
                <a:path w="978430" h="1522262">
                  <a:moveTo>
                    <a:pt x="83359" y="0"/>
                  </a:moveTo>
                  <a:lnTo>
                    <a:pt x="895071" y="0"/>
                  </a:lnTo>
                  <a:cubicBezTo>
                    <a:pt x="917179" y="0"/>
                    <a:pt x="938382" y="8782"/>
                    <a:pt x="954015" y="24415"/>
                  </a:cubicBezTo>
                  <a:cubicBezTo>
                    <a:pt x="969648" y="40048"/>
                    <a:pt x="978430" y="61251"/>
                    <a:pt x="978430" y="83359"/>
                  </a:cubicBezTo>
                  <a:lnTo>
                    <a:pt x="978430" y="1438903"/>
                  </a:lnTo>
                  <a:cubicBezTo>
                    <a:pt x="978430" y="1484941"/>
                    <a:pt x="941109" y="1522262"/>
                    <a:pt x="895071" y="1522262"/>
                  </a:cubicBezTo>
                  <a:lnTo>
                    <a:pt x="83359" y="1522262"/>
                  </a:lnTo>
                  <a:cubicBezTo>
                    <a:pt x="37321" y="1522262"/>
                    <a:pt x="0" y="1484941"/>
                    <a:pt x="0" y="1438903"/>
                  </a:cubicBezTo>
                  <a:lnTo>
                    <a:pt x="0" y="83359"/>
                  </a:lnTo>
                  <a:cubicBezTo>
                    <a:pt x="0" y="37321"/>
                    <a:pt x="37321" y="0"/>
                    <a:pt x="83359" y="0"/>
                  </a:cubicBezTo>
                  <a:close/>
                </a:path>
              </a:pathLst>
            </a:custGeom>
            <a:solidFill>
              <a:srgbClr val="324D8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17949" y="1603452"/>
            <a:ext cx="15252150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85D0F8"/>
                </a:solidFill>
                <a:latin typeface="Arimo"/>
              </a:rPr>
              <a:t>USE CASES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1" y="-57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214323" y="5844600"/>
            <a:ext cx="7126437" cy="5139704"/>
          </a:xfrm>
          <a:custGeom>
            <a:avLst/>
            <a:gdLst/>
            <a:ahLst/>
            <a:cxnLst/>
            <a:rect l="l" t="t" r="r" b="b"/>
            <a:pathLst>
              <a:path w="7126437" h="5139704">
                <a:moveTo>
                  <a:pt x="0" y="0"/>
                </a:moveTo>
                <a:lnTo>
                  <a:pt x="7126437" y="0"/>
                </a:lnTo>
                <a:lnTo>
                  <a:pt x="7126437" y="5139704"/>
                </a:lnTo>
                <a:lnTo>
                  <a:pt x="0" y="513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847749" y="7175605"/>
            <a:ext cx="272850" cy="1382854"/>
            <a:chOff x="0" y="0"/>
            <a:chExt cx="363800" cy="1843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3800" cy="1843806"/>
            </a:xfrm>
            <a:custGeom>
              <a:avLst/>
              <a:gdLst/>
              <a:ahLst/>
              <a:cxnLst/>
              <a:rect l="l" t="t" r="r" b="b"/>
              <a:pathLst>
                <a:path w="363800" h="1843806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30827" y="28087"/>
              <a:ext cx="302146" cy="30214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CCCC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6123991" y="6324195"/>
            <a:ext cx="272850" cy="1382854"/>
            <a:chOff x="0" y="0"/>
            <a:chExt cx="363800" cy="18438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3800" cy="1843806"/>
            </a:xfrm>
            <a:custGeom>
              <a:avLst/>
              <a:gdLst/>
              <a:ahLst/>
              <a:cxnLst/>
              <a:rect l="l" t="t" r="r" b="b"/>
              <a:pathLst>
                <a:path w="363800" h="1843806">
                  <a:moveTo>
                    <a:pt x="0" y="0"/>
                  </a:moveTo>
                  <a:lnTo>
                    <a:pt x="363800" y="0"/>
                  </a:lnTo>
                  <a:lnTo>
                    <a:pt x="363800" y="1843806"/>
                  </a:lnTo>
                  <a:lnTo>
                    <a:pt x="0" y="1843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30827" y="28087"/>
              <a:ext cx="302146" cy="30214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CCCC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2337500" y="3679468"/>
            <a:ext cx="272850" cy="1382854"/>
          </a:xfrm>
          <a:custGeom>
            <a:avLst/>
            <a:gdLst/>
            <a:ahLst/>
            <a:cxnLst/>
            <a:rect l="l" t="t" r="r" b="b"/>
            <a:pathLst>
              <a:path w="272850" h="1382854">
                <a:moveTo>
                  <a:pt x="0" y="0"/>
                </a:moveTo>
                <a:lnTo>
                  <a:pt x="272850" y="0"/>
                </a:lnTo>
                <a:lnTo>
                  <a:pt x="272850" y="1382854"/>
                </a:lnTo>
                <a:lnTo>
                  <a:pt x="0" y="138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9265455" y="5153173"/>
            <a:ext cx="272850" cy="1382854"/>
          </a:xfrm>
          <a:custGeom>
            <a:avLst/>
            <a:gdLst/>
            <a:ahLst/>
            <a:cxnLst/>
            <a:rect l="l" t="t" r="r" b="b"/>
            <a:pathLst>
              <a:path w="272850" h="1382854">
                <a:moveTo>
                  <a:pt x="0" y="0"/>
                </a:moveTo>
                <a:lnTo>
                  <a:pt x="272850" y="0"/>
                </a:lnTo>
                <a:lnTo>
                  <a:pt x="272850" y="1382854"/>
                </a:lnTo>
                <a:lnTo>
                  <a:pt x="0" y="138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764872" y="2189647"/>
            <a:ext cx="272850" cy="1382854"/>
          </a:xfrm>
          <a:custGeom>
            <a:avLst/>
            <a:gdLst/>
            <a:ahLst/>
            <a:cxnLst/>
            <a:rect l="l" t="t" r="r" b="b"/>
            <a:pathLst>
              <a:path w="272850" h="1382854">
                <a:moveTo>
                  <a:pt x="0" y="0"/>
                </a:moveTo>
                <a:lnTo>
                  <a:pt x="272850" y="0"/>
                </a:lnTo>
                <a:lnTo>
                  <a:pt x="272850" y="1382854"/>
                </a:lnTo>
                <a:lnTo>
                  <a:pt x="0" y="138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2936737" y="1419100"/>
            <a:ext cx="7134250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39"/>
              </a:lnSpc>
              <a:spcBef>
                <a:spcPct val="0"/>
              </a:spcBef>
            </a:pPr>
            <a:r>
              <a:rPr lang="en-US" sz="6699" u="none" strike="noStrike">
                <a:solidFill>
                  <a:srgbClr val="85D0F8"/>
                </a:solidFill>
                <a:latin typeface="Arimo"/>
              </a:rPr>
              <a:t>WORKFLOW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8583" y="5706770"/>
            <a:ext cx="2123660" cy="4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1 Heavy"/>
              </a:rPr>
              <a:t>Topic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98400" y="4816675"/>
            <a:ext cx="2324033" cy="4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1 Heavy"/>
              </a:rPr>
              <a:t>Topic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19164" y="3678174"/>
            <a:ext cx="2123660" cy="4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1 Heavy"/>
              </a:rPr>
              <a:t>Topic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72134" y="2169521"/>
            <a:ext cx="2123660" cy="4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1 Heavy"/>
              </a:rPr>
              <a:t>Topic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4156" y="752545"/>
            <a:ext cx="2123660" cy="4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Lato 1 Heavy"/>
              </a:rPr>
              <a:t>Topic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58583" y="6159853"/>
            <a:ext cx="1956308" cy="110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Content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98400" y="5269758"/>
            <a:ext cx="2001623" cy="13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1586" dirty="0">
                <a:solidFill>
                  <a:srgbClr val="FFFFFF"/>
                </a:solidFill>
                <a:latin typeface="Lato 2"/>
              </a:rPr>
              <a:t>Content</a:t>
            </a:r>
          </a:p>
          <a:p>
            <a:pPr>
              <a:lnSpc>
                <a:spcPts val="2220"/>
              </a:lnSpc>
            </a:pPr>
            <a:r>
              <a:rPr lang="en-US" sz="1586" dirty="0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 dirty="0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 dirty="0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endParaRPr lang="en-US" sz="1586" dirty="0">
              <a:solidFill>
                <a:srgbClr val="FFFFFF"/>
              </a:solidFill>
              <a:latin typeface="Lato 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19164" y="4131257"/>
            <a:ext cx="1971771" cy="13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Content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endParaRPr lang="en-US" sz="1586">
              <a:solidFill>
                <a:srgbClr val="FFFFFF"/>
              </a:solidFill>
              <a:latin typeface="Lato 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72134" y="2622604"/>
            <a:ext cx="1964194" cy="13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Content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endParaRPr lang="en-US" sz="1586">
              <a:solidFill>
                <a:srgbClr val="FFFFFF"/>
              </a:solidFill>
              <a:latin typeface="Lato 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844156" y="1205628"/>
            <a:ext cx="1995119" cy="137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Content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r>
              <a:rPr lang="en-US" sz="1586">
                <a:solidFill>
                  <a:srgbClr val="FFFFFF"/>
                </a:solidFill>
                <a:latin typeface="Lato 2"/>
              </a:rPr>
              <a:t>.</a:t>
            </a:r>
          </a:p>
          <a:p>
            <a:pPr>
              <a:lnSpc>
                <a:spcPts val="2220"/>
              </a:lnSpc>
            </a:pPr>
            <a:endParaRPr lang="en-US" sz="1586">
              <a:solidFill>
                <a:srgbClr val="FFFFFF"/>
              </a:solidFill>
              <a:latin typeface="Lato 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35234" y="7137505"/>
            <a:ext cx="1979657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>
                <a:solidFill>
                  <a:srgbClr val="1EFFFF"/>
                </a:solidFill>
                <a:latin typeface="Lato 2"/>
              </a:rPr>
              <a:t>Period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98400" y="6264724"/>
            <a:ext cx="2158209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>
                <a:solidFill>
                  <a:srgbClr val="1EFFFF"/>
                </a:solidFill>
                <a:latin typeface="Lato 2"/>
              </a:rPr>
              <a:t>Period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95815" y="5105400"/>
            <a:ext cx="1995119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>
                <a:solidFill>
                  <a:srgbClr val="1EFFFF"/>
                </a:solidFill>
                <a:latin typeface="Lato 2"/>
              </a:rPr>
              <a:t>Period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72134" y="3611830"/>
            <a:ext cx="1964194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>
                <a:solidFill>
                  <a:srgbClr val="1EFFFF"/>
                </a:solidFill>
                <a:latin typeface="Lato 2"/>
              </a:rPr>
              <a:t>Period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44156" y="2135888"/>
            <a:ext cx="1995119" cy="29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r>
              <a:rPr lang="en-US" sz="1733">
                <a:solidFill>
                  <a:srgbClr val="1EFFFF"/>
                </a:solidFill>
                <a:latin typeface="Lato 2"/>
              </a:rPr>
              <a:t>Period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997681" y="1240939"/>
            <a:ext cx="14092044" cy="7913007"/>
            <a:chOff x="0" y="0"/>
            <a:chExt cx="3711485" cy="2084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11485" cy="2084084"/>
            </a:xfrm>
            <a:custGeom>
              <a:avLst/>
              <a:gdLst/>
              <a:ahLst/>
              <a:cxnLst/>
              <a:rect l="l" t="t" r="r" b="b"/>
              <a:pathLst>
                <a:path w="3711485" h="2084084">
                  <a:moveTo>
                    <a:pt x="5494" y="0"/>
                  </a:moveTo>
                  <a:lnTo>
                    <a:pt x="3705991" y="0"/>
                  </a:lnTo>
                  <a:cubicBezTo>
                    <a:pt x="3709025" y="0"/>
                    <a:pt x="3711485" y="2460"/>
                    <a:pt x="3711485" y="5494"/>
                  </a:cubicBezTo>
                  <a:lnTo>
                    <a:pt x="3711485" y="2078590"/>
                  </a:lnTo>
                  <a:cubicBezTo>
                    <a:pt x="3711485" y="2081624"/>
                    <a:pt x="3709025" y="2084084"/>
                    <a:pt x="3705991" y="2084084"/>
                  </a:cubicBezTo>
                  <a:lnTo>
                    <a:pt x="5494" y="2084084"/>
                  </a:lnTo>
                  <a:cubicBezTo>
                    <a:pt x="2460" y="2084084"/>
                    <a:pt x="0" y="2081624"/>
                    <a:pt x="0" y="2078590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26661" y="1719001"/>
            <a:ext cx="7634085" cy="1047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39"/>
              </a:lnSpc>
              <a:spcBef>
                <a:spcPct val="0"/>
              </a:spcBef>
            </a:pPr>
            <a:r>
              <a:rPr lang="en-US" sz="6699">
                <a:solidFill>
                  <a:srgbClr val="85D0F8"/>
                </a:solidFill>
                <a:latin typeface="Arimo"/>
              </a:rPr>
              <a:t>BUSINESS PLANS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86342" y="3477304"/>
            <a:ext cx="14003383" cy="49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578">
                <a:solidFill>
                  <a:srgbClr val="FFFFFF"/>
                </a:solidFill>
                <a:latin typeface="Quicksand Medium"/>
              </a:rPr>
              <a:t>---Enter your Text here---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98275" y="1133054"/>
            <a:ext cx="15891450" cy="8020892"/>
            <a:chOff x="0" y="0"/>
            <a:chExt cx="4185403" cy="2112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5403" cy="2112498"/>
            </a:xfrm>
            <a:custGeom>
              <a:avLst/>
              <a:gdLst/>
              <a:ahLst/>
              <a:cxnLst/>
              <a:rect l="l" t="t" r="r" b="b"/>
              <a:pathLst>
                <a:path w="4185403" h="2112498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76365" y="1889537"/>
            <a:ext cx="4338617" cy="6507926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70" r="-6257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30182" y="1860962"/>
            <a:ext cx="7634085" cy="94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D182FF"/>
                </a:solidFill>
                <a:latin typeface="Arimo"/>
              </a:rPr>
              <a:t>SHOW STOPPERS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054467" y="3977139"/>
            <a:ext cx="14003383" cy="49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578">
                <a:solidFill>
                  <a:srgbClr val="FFFFFF"/>
                </a:solidFill>
                <a:latin typeface="Quicksand Medium"/>
              </a:rPr>
              <a:t>---Enter your Text here---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173</Words>
  <Application>Microsoft Office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Quicksand Medium</vt:lpstr>
      <vt:lpstr>Arial</vt:lpstr>
      <vt:lpstr>Calibri</vt:lpstr>
      <vt:lpstr>Yellowtail</vt:lpstr>
      <vt:lpstr>Arimo</vt:lpstr>
      <vt:lpstr>Lato 1 Heavy</vt:lpstr>
      <vt:lpstr>Lato 2</vt:lpstr>
      <vt:lpstr>Livvic Semi-Bold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Vision-X</dc:title>
  <cp:lastModifiedBy>BADHRINATH R</cp:lastModifiedBy>
  <cp:revision>3</cp:revision>
  <dcterms:created xsi:type="dcterms:W3CDTF">2006-08-16T00:00:00Z</dcterms:created>
  <dcterms:modified xsi:type="dcterms:W3CDTF">2023-10-05T16:04:19Z</dcterms:modified>
  <dc:identifier>DAFwZes6JAI</dc:identifier>
</cp:coreProperties>
</file>